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859" r:id="rId2"/>
    <p:sldId id="1140" r:id="rId3"/>
    <p:sldId id="1142" r:id="rId4"/>
    <p:sldId id="1143" r:id="rId5"/>
    <p:sldId id="1152" r:id="rId6"/>
    <p:sldId id="1151" r:id="rId7"/>
    <p:sldId id="1155" r:id="rId8"/>
    <p:sldId id="1154" r:id="rId9"/>
    <p:sldId id="1144" r:id="rId10"/>
    <p:sldId id="1158" r:id="rId11"/>
    <p:sldId id="1156" r:id="rId12"/>
    <p:sldId id="1159" r:id="rId13"/>
    <p:sldId id="1160" r:id="rId14"/>
    <p:sldId id="1145" r:id="rId15"/>
    <p:sldId id="1161" r:id="rId16"/>
    <p:sldId id="1146" r:id="rId17"/>
    <p:sldId id="1162" r:id="rId18"/>
    <p:sldId id="1147" r:id="rId19"/>
    <p:sldId id="1149" r:id="rId2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1988840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 能力进阶篇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" y="3274709"/>
            <a:ext cx="12190412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988840"/>
            <a:ext cx="11449272" cy="172819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6078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disappointing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令人失望的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指某物让人感到失望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disappointed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感到失望的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指人对某物感到失望。类似的还有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interesting,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interested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surprising,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exciting,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扩展.eps" descr="id:214748879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195388"/>
            <a:ext cx="1958994" cy="38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4067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8401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wanted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Izzy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remembered other parents giving hands to their kids to win prizes as well before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Ben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of the teacher’s note which clearly said parents couldn’t help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tasks were for testing kids’ development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513254" y="2653169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391275" algn="l"/>
                <a:tab pos="918146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cheated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promised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reminded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considered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54646" y="276830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60854" y="3229233"/>
            <a:ext cx="11485848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考查动词辨析。句意：但是本提醒了我老师的笔记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上面清楚地写着家长不能帮忙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因为任务是为了测试孩子的成长。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cheat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欺骗；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promise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承诺；</a:t>
            </a:r>
            <a:r>
              <a:rPr lang="en-US" altLang="zh-CN" sz="2300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remind</a:t>
            </a:r>
            <a:r>
              <a:rPr lang="zh-CN" altLang="zh-CN" sz="2300" b="1" u="wavy" smtClean="0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提醒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；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consider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考虑。根据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 Ben...me of the teacher’s note”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此处表示转折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作者想帮忙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但是本提醒作者老师规定家长不能帮忙。故选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353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wanted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Izzy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remembered other parents giving hands to their kids to win prizes as well before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Ben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of the teacher’s note which clearly said parents couldn’t help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tasks were for testing kids’ development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513254" y="278092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391275" algn="l"/>
                <a:tab pos="918146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57646" y="287807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60854" y="3400107"/>
            <a:ext cx="11485848" cy="1685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考查连词辨析。句意：但是本提醒了我老师的笔记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上面清楚地写着家长不能帮忙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因为任务是为了测试孩子的成长。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因为；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如果；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所以。根据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“tasks were for testing kids’ development”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此处在解释不能帮忙的原因。故选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934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36010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Ben left to get other materials for Izzy, she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how to make the head and shoulder parts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said sorry to her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came back, Izzy had made 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robot with fins, big eyes and a cardboard-strip mouth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 didn’t believe she made it all by herself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11483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325" algn="l"/>
                <a:tab pos="6816725" algn="l"/>
                <a:tab pos="918051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told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showed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guided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23297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8" name="内容占位符 6"/>
          <p:cNvSpPr txBox="1">
            <a:spLocks/>
          </p:cNvSpPr>
          <p:nvPr/>
        </p:nvSpPr>
        <p:spPr bwMode="auto">
          <a:xfrm>
            <a:off x="360854" y="3690898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考查动词辨析。句意：本去给伊兹拿其他材料时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她问我如何制作头部和肩部。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告诉；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展示；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指导。根据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 to make the head and shoulder parts”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此处是伊兹在询问。故选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275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Ben left to get other materials for Izzy, she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how to make the head and shoulder parts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said sorry to her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came back, Izzy had made 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robot with fins, big eyes and a cardboard-strip mouth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 didn’t believe she made it all by herself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21297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325" algn="l"/>
                <a:tab pos="6816725" algn="l"/>
                <a:tab pos="918051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 down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looked around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 up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63186" y="334462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10" name="内容占位符 7"/>
          <p:cNvSpPr txBox="1">
            <a:spLocks/>
          </p:cNvSpPr>
          <p:nvPr/>
        </p:nvSpPr>
        <p:spPr bwMode="auto">
          <a:xfrm>
            <a:off x="360854" y="383491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考查动词短语辨析。句意：我向她道歉并出去了。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 down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坐下；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around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环顾四周；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站起来；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out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出去。根据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“When I came back”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此处作者出去了。故选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800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58076"/>
            <a:ext cx="11485848" cy="230832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Ben left to get other materials for Izzy, she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how to make the head and shoulder parts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said sorry to her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came back, Izzy had made 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robot with fins, big eyes and a cardboard-strip mouth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 didn’t believe she made it all by herself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13690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325" algn="l"/>
                <a:tab pos="6816725" algn="l"/>
                <a:tab pos="918051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expensive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amazing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38622" y="320890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10" name="内容占位符 7"/>
          <p:cNvSpPr txBox="1">
            <a:spLocks/>
          </p:cNvSpPr>
          <p:nvPr/>
        </p:nvSpPr>
        <p:spPr bwMode="auto">
          <a:xfrm>
            <a:off x="360854" y="371296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考查形容词辨析。句意：当我回来的时候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伊兹已经做了一个神奇的机器人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大眼睛和纸板条嘴。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旧的；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expensive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昂贵的；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令人惊叹的；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容易的。根据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“with fins, big eyes and a cardboard-strip mouth”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机器人很特别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所以应是令人惊叹的。故选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108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Izzy then started to make the shoulders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had a clear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 rest part of the robot, like how to make a skirt and add silver circles to the head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realized she was far more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capable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能干的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 we thought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280281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391275" algn="l"/>
                <a:tab pos="918146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choice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discovery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3378" y="292494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8" name="内容占位符 7"/>
          <p:cNvSpPr txBox="1">
            <a:spLocks/>
          </p:cNvSpPr>
          <p:nvPr/>
        </p:nvSpPr>
        <p:spPr bwMode="auto">
          <a:xfrm>
            <a:off x="360854" y="3424932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考查名词辨析。句意：她对机器人的其余部分有一个明确的计划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比如如何做裙子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如何在头部添加银色的圆圈。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choice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课程；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discovery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计划。根据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 to make a skirt and add silver circles to the head”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此处是指伊兹有自己的计划。故选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291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8018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Izzy then started to make the shoulders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had a clear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 rest part of the robot, like how to make a skirt and add silver circles to the head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realized she was far more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capable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能干的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 we thought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277667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391275" algn="l"/>
                <a:tab pos="918146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outgoing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creative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understanding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humorous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80820" y="289881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/>
          </a:p>
        </p:txBody>
      </p:sp>
      <p:sp>
        <p:nvSpPr>
          <p:cNvPr id="8" name="内容占位符 7"/>
          <p:cNvSpPr txBox="1">
            <a:spLocks/>
          </p:cNvSpPr>
          <p:nvPr/>
        </p:nvSpPr>
        <p:spPr bwMode="auto">
          <a:xfrm>
            <a:off x="360854" y="340286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考查形容词辨析。句意：我们意识到她比我们想象的更有创造力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更能干。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outgoing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外向的；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creative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有创造力的；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宽容的；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humorous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幽默的。根据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“capable”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及上文伊兹制作的结果和计划可知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伊兹很有创造力。故选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98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5157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Monday, Izzy’s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ready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we walked her to school, I told her that what truly matters was the process, not the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knew in the future, all I needed to do was to let her go and trust her unconditionally, though it wouldn’t be easy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2278033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391275" algn="l"/>
                <a:tab pos="9181465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robot	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bin	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cardboard	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skirt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391275" algn="l"/>
                <a:tab pos="9181465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truth	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	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	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survey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2422049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A</a:t>
            </a:r>
            <a:endParaRPr lang="zh-CN" altLang="en-US" sz="2200"/>
          </a:p>
        </p:txBody>
      </p:sp>
      <p:sp>
        <p:nvSpPr>
          <p:cNvPr id="7" name="矩形 6"/>
          <p:cNvSpPr/>
          <p:nvPr/>
        </p:nvSpPr>
        <p:spPr>
          <a:xfrm>
            <a:off x="884752" y="2924944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B</a:t>
            </a:r>
            <a:endParaRPr lang="zh-CN" altLang="en-US" sz="220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306255"/>
            <a:ext cx="11485848" cy="3075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14. A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考查名词辨析。句意：周一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伊兹的机器人准备好了。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robot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机器人；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bin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垃圾桶；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cardboard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纸板；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skirt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裙子。根据上文中的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“make different kinds of robots”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伊兹制作的是机器人。故选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15. B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考查名词辨析。句意：在我们送她去学校的路上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我告诉她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真正重要的是过程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而不是结果。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truth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真相；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结果；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梦想；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survey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调查。根据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truly matters was the process”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作者强调的是过程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与之对应的是结果。故选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076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 bwMode="auto">
          <a:xfrm>
            <a:off x="334566" y="1772816"/>
            <a:ext cx="11521280" cy="2448272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176804"/>
            <a:ext cx="11485848" cy="1684244"/>
          </a:xfrm>
        </p:spPr>
        <p:txBody>
          <a:bodyPr/>
          <a:lstStyle/>
          <a:p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解完形填空题时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有时单独看一句话是找不到正确答案的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需要阅读下句或者若干句才能明白。因此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在做题时要锻炼边读边在大脑中储存上下文信息的能力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捕捉关键词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然后利用上下文语境去推断出正确答案。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848" y="1484784"/>
            <a:ext cx="1927958" cy="664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761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96952"/>
            <a:ext cx="11485848" cy="1130246"/>
          </a:xfrm>
        </p:spPr>
        <p:txBody>
          <a:bodyPr/>
          <a:lstStyle/>
          <a:p>
            <a:pPr indent="2328863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本文主要讲述了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岁的伊兹在父母的观察下独立完成一个机器人制作项目的故事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展现了她的创造力和独立性。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篇导航-DA.eps" descr="id:2147487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3093555"/>
            <a:ext cx="2204616" cy="5387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559" y="1556793"/>
            <a:ext cx="11584144" cy="1372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9838808" cy="1684244"/>
          </a:xfrm>
        </p:spPr>
        <p:txBody>
          <a:bodyPr/>
          <a:lstStyle/>
          <a:p>
            <a:pPr indent="715963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“Is Izzy making a bin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My husband Ben asked me in a low voice while we were watching our 8-year-old daughter Izzy working on a weekend project in the kitchen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quickly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him, saying it was a robot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kd45.jpg" descr="id:21475036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415686" y="980728"/>
            <a:ext cx="1296144" cy="1644601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70873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excused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corrected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warned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accepted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03876" y="2814693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B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2849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考查动词辨析。句意：我很快纠正了他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说那是一个机器人。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excuse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原谅；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纠正；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警告；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accept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接受。根据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“Is Izzy making a bin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“saying it was a robot”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此处是作者在纠正丈夫的错误。故选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5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2061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Izzy and her classmates were asked to use their imaginations to make different kinds of robots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teacher’s only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no parental help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Izzy was busy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cardboard with a pair of scissors, and sticky tape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透明胶带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our cat had some stuck in its fur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07088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391275" algn="l"/>
                <a:tab pos="918146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Normally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Actually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16877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364095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考查副词辨析。句意：实际上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伊兹和她的同学们被要求发挥想象力制作各种机器人。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幸运地；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normally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actually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实际上。根据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“Izzy and her classmates were asked to use their imaginations to make different kinds of robots”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及上下文可知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此处是在说明实际情况。故选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Izzy and her classmates were asked to use their imaginations to make different kinds of robots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teacher’s only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no parental help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Izzy was busy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cardboard with a pair of scissors, and sticky tape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透明胶带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our cat had some stuck in its fur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9249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391275" algn="l"/>
                <a:tab pos="918146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reason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habit	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agreement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84752" y="303934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354688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考查名词辨析。句意：老师唯一的规则是不允许家长帮忙。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规则；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reason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原因；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habit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习惯；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agreement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协议。根据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 parental help”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teacher’s note which clearly said parents couldn’t help”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此处指老师的规定。故选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584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62076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Izzy and her classmates were asked to use their imaginations to make different kinds of robots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teacher’s only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no parental help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Izzy was busy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cardboard with a pair of scissors, and sticky tape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透明胶带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our cat had some stuck in its fur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04090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122738" algn="l"/>
                <a:tab pos="5849938" algn="l"/>
                <a:tab pos="69103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folding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emptying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cutting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84752" y="315529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6169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考查动词辨析。句意：伊兹正忙着用剪刀剪纸板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透明胶带到处都是。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检查；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折叠；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empty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清空；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剪裁。根据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“...with a pair of scissors”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此处指伊兹在剪纸板。故选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0526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132856"/>
            <a:ext cx="11368120" cy="1296144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114272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empty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常用作形容词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空的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empty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用作及物动词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倒空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腾空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。类似的单词还有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v.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绿化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,dry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v.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晾干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晒干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知识扩展.eps" descr="id:214748879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348880"/>
            <a:ext cx="1958994" cy="38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40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2238241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Izzy and her classmates were asked to use their imaginations to make different kinds of robots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teacher’s only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no parental help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Izzy was busy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cardboard with a pair of scissors, and sticky tape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透明胶带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our cat had some stuck in its fur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14096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122738" algn="l"/>
                <a:tab pos="5849938" algn="l"/>
                <a:tab pos="69103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nowhere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somewhere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everywhere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anywhere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0630" y="325536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6889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考查副词辨析。句意：伊兹正忙着用剪刀剪纸板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透明胶带到处都是。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nowhere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somewhere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everywhere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到处；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anywhere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任何地方。根据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“Even our cat had some stuck in its fur.”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此处指胶带到处都是。故选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720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3885"/>
            <a:ext cx="11485848" cy="1684244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wanted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Izzy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remembered other parents giving hands to their kids to win prizes as well before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Ben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of the teacher’s note which clearly said parents couldn’t help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tasks were for testing kids’ development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513254" y="263865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391275" algn="l"/>
                <a:tab pos="918146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praise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disappoint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54646" y="275305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9998" y="3214717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考查动词辨析。句意：我想帮助伊兹。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停止；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praise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表扬；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disappoint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使失望。根据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remembered other parents giving hands to their kids”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作者想帮助女儿。故选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55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1200</Words>
  <Application>Microsoft Office PowerPoint</Application>
  <PresentationFormat>自定义</PresentationFormat>
  <Paragraphs>65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450</cp:revision>
  <dcterms:created xsi:type="dcterms:W3CDTF">2020-11-06T05:24:00Z</dcterms:created>
  <dcterms:modified xsi:type="dcterms:W3CDTF">2025-09-17T20:36:43Z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